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2017/6/12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"/>
            <a:ext cx="530767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56792"/>
            <a:ext cx="20859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392" y="1556792"/>
            <a:ext cx="20859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11960" y="1466682"/>
            <a:ext cx="28083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· </a:t>
            </a:r>
            <a:r>
              <a:rPr lang="zh-CN" altLang="en-US" sz="1400" dirty="0"/>
              <a:t>支持</a:t>
            </a:r>
            <a:r>
              <a:rPr lang="en-US" altLang="zh-CN" sz="1400" dirty="0" smtClean="0"/>
              <a:t>Cat </a:t>
            </a:r>
            <a:r>
              <a:rPr lang="en-US" altLang="zh-CN" sz="1400" dirty="0"/>
              <a:t>6A </a:t>
            </a:r>
            <a:r>
              <a:rPr lang="zh-CN" altLang="zh-CN" sz="1400" dirty="0"/>
              <a:t>和</a:t>
            </a:r>
            <a:r>
              <a:rPr lang="en-US" altLang="zh-CN" sz="1400" dirty="0"/>
              <a:t> Class EA </a:t>
            </a:r>
            <a:r>
              <a:rPr lang="zh-CN" altLang="zh-CN" sz="1400" dirty="0"/>
              <a:t>铜缆认证</a:t>
            </a:r>
          </a:p>
          <a:p>
            <a:r>
              <a:rPr lang="en-US" altLang="zh-CN" sz="1400" dirty="0"/>
              <a:t>· </a:t>
            </a:r>
            <a:r>
              <a:rPr lang="zh-CN" altLang="zh-CN" sz="1400" dirty="0"/>
              <a:t>基础套包内包含通道链路适配器</a:t>
            </a:r>
            <a:r>
              <a:rPr lang="en-US" altLang="zh-CN" sz="1400" dirty="0"/>
              <a:t>;</a:t>
            </a:r>
            <a:endParaRPr lang="zh-CN" altLang="zh-CN" sz="1400" dirty="0"/>
          </a:p>
          <a:p>
            <a:r>
              <a:rPr lang="zh-CN" altLang="zh-CN" sz="1400" dirty="0" smtClean="0"/>
              <a:t>单独</a:t>
            </a:r>
            <a:r>
              <a:rPr lang="zh-CN" altLang="en-US" sz="1400" dirty="0" smtClean="0"/>
              <a:t>定</a:t>
            </a:r>
            <a:r>
              <a:rPr lang="zh-CN" altLang="zh-CN" sz="1400" dirty="0" smtClean="0"/>
              <a:t>购</a:t>
            </a:r>
            <a:r>
              <a:rPr lang="zh-CN" altLang="zh-CN" sz="1400" dirty="0"/>
              <a:t>可更换的永久链路适</a:t>
            </a:r>
            <a:r>
              <a:rPr lang="zh-CN" altLang="zh-CN" sz="1400" dirty="0" smtClean="0"/>
              <a:t>配</a:t>
            </a:r>
            <a:r>
              <a:rPr lang="en-US" altLang="zh-CN" sz="1400" dirty="0" smtClean="0"/>
              <a:t>  </a:t>
            </a:r>
            <a:r>
              <a:rPr lang="zh-CN" altLang="zh-CN" sz="1400" dirty="0" smtClean="0"/>
              <a:t>器</a:t>
            </a:r>
            <a:endParaRPr lang="zh-CN" altLang="zh-CN" sz="1400" dirty="0"/>
          </a:p>
          <a:p>
            <a:r>
              <a:rPr lang="en-US" altLang="zh-CN" sz="1400" dirty="0"/>
              <a:t>· 10 </a:t>
            </a:r>
            <a:r>
              <a:rPr lang="zh-CN" altLang="zh-CN" sz="1400" dirty="0"/>
              <a:t>秒内完成</a:t>
            </a:r>
            <a:r>
              <a:rPr lang="en-US" altLang="zh-CN" sz="1400" dirty="0"/>
              <a:t> Cat 6A </a:t>
            </a:r>
            <a:r>
              <a:rPr lang="zh-CN" altLang="zh-CN" sz="1400" dirty="0"/>
              <a:t>测试</a:t>
            </a:r>
          </a:p>
          <a:p>
            <a:r>
              <a:rPr lang="en-US" altLang="zh-CN" sz="1400" dirty="0"/>
              <a:t>· </a:t>
            </a:r>
            <a:r>
              <a:rPr lang="en-US" altLang="zh-CN" sz="1400" dirty="0" err="1"/>
              <a:t>ProjX</a:t>
            </a:r>
            <a:r>
              <a:rPr lang="en-US" altLang="zh-CN" sz="1400" dirty="0"/>
              <a:t>™ </a:t>
            </a:r>
            <a:r>
              <a:rPr lang="zh-CN" altLang="zh-CN" sz="1400" dirty="0"/>
              <a:t>项目管理系统帮您轻松管理复杂</a:t>
            </a:r>
            <a:r>
              <a:rPr lang="zh-CN" altLang="zh-CN" sz="1400" dirty="0" smtClean="0"/>
              <a:t>的工作</a:t>
            </a:r>
            <a:endParaRPr lang="zh-CN" altLang="zh-CN" sz="1400" dirty="0"/>
          </a:p>
          <a:p>
            <a:r>
              <a:rPr lang="en-US" altLang="zh-CN" sz="1400" dirty="0"/>
              <a:t>· HDTDX and HDTDR </a:t>
            </a:r>
            <a:r>
              <a:rPr lang="zh-CN" altLang="zh-CN" sz="1400" dirty="0"/>
              <a:t>精准定位故障点</a:t>
            </a:r>
          </a:p>
          <a:p>
            <a:r>
              <a:rPr lang="en-US" altLang="zh-CN" sz="1400" dirty="0"/>
              <a:t>· </a:t>
            </a:r>
            <a:r>
              <a:rPr lang="en-US" altLang="zh-CN" sz="1400" dirty="0" err="1"/>
              <a:t>LinkWare</a:t>
            </a:r>
            <a:r>
              <a:rPr lang="en-US" altLang="zh-CN" sz="1400" dirty="0"/>
              <a:t>™ Live </a:t>
            </a:r>
            <a:r>
              <a:rPr lang="zh-CN" altLang="zh-CN" sz="1400" dirty="0"/>
              <a:t>使任何使用同系列设备</a:t>
            </a:r>
            <a:r>
              <a:rPr lang="zh-CN" altLang="zh-CN" sz="1400" dirty="0" smtClean="0"/>
              <a:t>的项目</a:t>
            </a:r>
            <a:r>
              <a:rPr lang="zh-CN" altLang="zh-CN" sz="1400" dirty="0"/>
              <a:t>人员或测试人员时时沟通互联</a:t>
            </a:r>
          </a:p>
          <a:p>
            <a:r>
              <a:rPr lang="en-US" altLang="zh-CN" sz="1400" dirty="0"/>
              <a:t>·</a:t>
            </a:r>
            <a:r>
              <a:rPr lang="zh-CN" altLang="zh-CN" sz="1400" dirty="0"/>
              <a:t>使用</a:t>
            </a:r>
            <a:r>
              <a:rPr lang="en-US" altLang="zh-CN" sz="1400" dirty="0" err="1"/>
              <a:t>LinkWare</a:t>
            </a:r>
            <a:r>
              <a:rPr lang="en-US" altLang="zh-CN" sz="1400" dirty="0"/>
              <a:t>™ PC</a:t>
            </a:r>
            <a:r>
              <a:rPr lang="zh-CN" altLang="zh-CN" sz="1400" dirty="0"/>
              <a:t>简单快速定制生成</a:t>
            </a:r>
            <a:r>
              <a:rPr lang="en-US" altLang="zh-CN" sz="1400" dirty="0"/>
              <a:t>PDF</a:t>
            </a:r>
            <a:r>
              <a:rPr lang="zh-CN" altLang="zh-CN" sz="1400" dirty="0"/>
              <a:t>格式</a:t>
            </a:r>
            <a:r>
              <a:rPr lang="zh-CN" altLang="zh-CN" sz="1400" dirty="0" smtClean="0"/>
              <a:t>报告</a:t>
            </a:r>
            <a:endParaRPr lang="zh-CN" altLang="zh-CN" sz="1400" dirty="0"/>
          </a:p>
        </p:txBody>
      </p:sp>
    </p:spTree>
    <p:extLst>
      <p:ext uri="{BB962C8B-B14F-4D97-AF65-F5344CB8AC3E}">
        <p14:creationId xmlns:p14="http://schemas.microsoft.com/office/powerpoint/2010/main" val="98346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2"/>
            <a:ext cx="5273203" cy="684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584" y="1412776"/>
            <a:ext cx="1390544" cy="325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1619137"/>
            <a:ext cx="130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DSX-600</a:t>
            </a:r>
            <a:r>
              <a:rPr lang="zh-CN" altLang="en-US" sz="1200" dirty="0" smtClean="0"/>
              <a:t>能够支持</a:t>
            </a:r>
            <a:r>
              <a:rPr lang="en-US" altLang="zh-CN" sz="1200" dirty="0" smtClean="0"/>
              <a:t>Cat </a:t>
            </a:r>
            <a:r>
              <a:rPr lang="en-US" altLang="zh-CN" sz="1200" dirty="0"/>
              <a:t>6A and Class </a:t>
            </a:r>
            <a:r>
              <a:rPr lang="en-US" altLang="zh-CN" sz="1200" dirty="0" smtClean="0"/>
              <a:t>EA</a:t>
            </a:r>
            <a:r>
              <a:rPr lang="zh-CN" altLang="en-US" sz="1200" dirty="0" smtClean="0"/>
              <a:t>双绞线的认证测试</a:t>
            </a:r>
            <a:r>
              <a:rPr lang="en-US" altLang="zh-CN" sz="1200" dirty="0" smtClean="0"/>
              <a:t>.</a:t>
            </a:r>
          </a:p>
          <a:p>
            <a:r>
              <a:rPr lang="zh-CN" altLang="en-US" sz="1200" dirty="0" smtClean="0"/>
              <a:t>低于</a:t>
            </a:r>
            <a:r>
              <a:rPr lang="en-US" altLang="zh-CN" sz="1200" dirty="0" smtClean="0"/>
              <a:t>10</a:t>
            </a:r>
            <a:r>
              <a:rPr lang="zh-CN" altLang="en-US" sz="1200" dirty="0" smtClean="0"/>
              <a:t>秒单次测试时长</a:t>
            </a:r>
            <a:r>
              <a:rPr lang="en-US" altLang="zh-CN" sz="1200" dirty="0" smtClean="0"/>
              <a:t>.</a:t>
            </a:r>
          </a:p>
          <a:p>
            <a:r>
              <a:rPr lang="zh-CN" altLang="en-US" sz="1200" dirty="0"/>
              <a:t>升级的用户</a:t>
            </a:r>
            <a:r>
              <a:rPr lang="zh-CN" altLang="en-US" sz="1200" dirty="0" smtClean="0"/>
              <a:t>界面</a:t>
            </a:r>
            <a:r>
              <a:rPr lang="en-US" altLang="zh-CN" sz="1200" dirty="0" smtClean="0"/>
              <a:t>.</a:t>
            </a:r>
          </a:p>
          <a:p>
            <a:r>
              <a:rPr lang="zh-CN" altLang="en-US" sz="1200" dirty="0" smtClean="0"/>
              <a:t>在</a:t>
            </a:r>
            <a:r>
              <a:rPr lang="en-US" altLang="zh-CN" sz="1200" dirty="0" err="1" smtClean="0"/>
              <a:t>WiFi</a:t>
            </a:r>
            <a:r>
              <a:rPr lang="zh-CN" altLang="en-US" sz="1200" dirty="0" smtClean="0"/>
              <a:t>环境下使用</a:t>
            </a:r>
            <a:r>
              <a:rPr lang="en-US" altLang="zh-CN" sz="1200" dirty="0" err="1" smtClean="0"/>
              <a:t>LinkWare</a:t>
            </a:r>
            <a:r>
              <a:rPr lang="en-US" altLang="zh-CN" sz="1200" dirty="0"/>
              <a:t>™ </a:t>
            </a:r>
            <a:r>
              <a:rPr lang="en-US" altLang="zh-CN" sz="1200" dirty="0" smtClean="0"/>
              <a:t>Live</a:t>
            </a:r>
            <a:r>
              <a:rPr lang="zh-CN" altLang="en-US" sz="1200" dirty="0" smtClean="0"/>
              <a:t>系统让使用同系列的项目人员或测试人员时时沟通互联</a:t>
            </a:r>
            <a:r>
              <a:rPr lang="en-US" altLang="zh-CN" sz="1200" dirty="0" smtClean="0"/>
              <a:t>.</a:t>
            </a:r>
          </a:p>
          <a:p>
            <a:r>
              <a:rPr lang="zh-CN" altLang="en-US" sz="1200" dirty="0"/>
              <a:t>让全世界的专家</a:t>
            </a:r>
            <a:r>
              <a:rPr lang="zh-CN" altLang="en-US" sz="1200" dirty="0" smtClean="0"/>
              <a:t>团队为</a:t>
            </a:r>
            <a:r>
              <a:rPr lang="zh-CN" altLang="en-US" sz="1200" dirty="0"/>
              <a:t>您提供技术</a:t>
            </a:r>
            <a:r>
              <a:rPr lang="zh-CN" altLang="en-US" sz="1200" dirty="0" smtClean="0"/>
              <a:t>支撑</a:t>
            </a:r>
            <a:r>
              <a:rPr lang="en-US" altLang="zh-CN" sz="1200" dirty="0" smtClean="0"/>
              <a:t>.</a:t>
            </a:r>
            <a:endParaRPr lang="zh-CN" altLang="en-US" sz="1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770303"/>
            <a:ext cx="396887" cy="6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79157" y="695919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详细描述</a:t>
            </a:r>
            <a:endParaRPr lang="zh-CN" altLang="en-US" sz="8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02582"/>
            <a:ext cx="647425" cy="9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79156" y="1341105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最高测试频宽</a:t>
            </a:r>
            <a:endParaRPr lang="zh-CN" altLang="en-US" sz="800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20" y="1600730"/>
            <a:ext cx="647425" cy="9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79155" y="1555231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自动测试时长</a:t>
            </a:r>
            <a:endParaRPr lang="zh-CN" altLang="en-US" sz="8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29507"/>
            <a:ext cx="781854" cy="9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373956" y="1771380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本地保存测试结果</a:t>
            </a:r>
            <a:endParaRPr lang="zh-CN" altLang="en-US" sz="800" dirty="0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970205"/>
            <a:ext cx="781854" cy="9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89458" y="1912078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永久链路适配器</a:t>
            </a:r>
            <a:endParaRPr lang="zh-CN" altLang="en-US" sz="800" dirty="0"/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312" y="2323431"/>
            <a:ext cx="858136" cy="10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780" y="2672147"/>
            <a:ext cx="781854" cy="9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38" y="2792876"/>
            <a:ext cx="781854" cy="9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38" y="2925523"/>
            <a:ext cx="781854" cy="9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657" y="3483010"/>
            <a:ext cx="781854" cy="9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3035763"/>
            <a:ext cx="1005334" cy="99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356056" y="2270143"/>
            <a:ext cx="10823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err="1" smtClean="0"/>
              <a:t>PoE</a:t>
            </a:r>
            <a:r>
              <a:rPr lang="en-US" altLang="zh-CN" sz="800" dirty="0" smtClean="0"/>
              <a:t> </a:t>
            </a:r>
            <a:r>
              <a:rPr lang="zh-CN" altLang="en-US" sz="800" dirty="0" smtClean="0"/>
              <a:t>电阻不平衡测试</a:t>
            </a:r>
            <a:endParaRPr lang="zh-CN" alt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339301" y="2603373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同轴电缆适配器</a:t>
            </a:r>
            <a:endParaRPr lang="zh-CN" alt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3361745" y="2750494"/>
            <a:ext cx="6832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M12</a:t>
            </a:r>
            <a:r>
              <a:rPr lang="zh-CN" altLang="en-US" sz="800" dirty="0" smtClean="0"/>
              <a:t>适配器</a:t>
            </a:r>
            <a:endParaRPr lang="zh-CN" alt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3383086" y="2867396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跳线适配器</a:t>
            </a:r>
            <a:endParaRPr lang="zh-CN" alt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3339301" y="2977546"/>
            <a:ext cx="1566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光纤测试</a:t>
            </a:r>
            <a:r>
              <a:rPr lang="en-US" altLang="zh-CN" sz="800" dirty="0" smtClean="0"/>
              <a:t>—OLTS,OTDR</a:t>
            </a:r>
            <a:r>
              <a:rPr lang="zh-CN" altLang="en-US" sz="800" dirty="0" smtClean="0"/>
              <a:t>和显微镜</a:t>
            </a:r>
            <a:endParaRPr lang="zh-CN" altLang="en-US" sz="8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20" y="2109791"/>
            <a:ext cx="894749" cy="17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458" y="2471856"/>
            <a:ext cx="894749" cy="17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373956" y="2437550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完整的外部串扰测试</a:t>
            </a:r>
            <a:endParaRPr lang="zh-CN" alt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3361372" y="2089789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进阶排障专家建议</a:t>
            </a:r>
            <a:endParaRPr lang="zh-CN" altLang="en-US" sz="800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953" y="1957235"/>
            <a:ext cx="594104" cy="12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4592587" y="1912884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104" y="2680925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104" y="2801518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92587" y="2603373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4584080" y="2750494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pic>
        <p:nvPicPr>
          <p:cNvPr id="3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032" y="2676117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422" y="2792876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926" y="2941834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032" y="3068863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69262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97809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108" y="2934301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068863"/>
            <a:ext cx="423802" cy="9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474984" y="2603373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5474984" y="2748423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5479422" y="2858216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sp>
        <p:nvSpPr>
          <p:cNvPr id="50" name="TextBox 49"/>
          <p:cNvSpPr txBox="1"/>
          <p:nvPr/>
        </p:nvSpPr>
        <p:spPr>
          <a:xfrm>
            <a:off x="5474984" y="298704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6228184" y="2613601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6228184" y="2748287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6228184" y="288328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6228184" y="299101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/>
              <a:t>定购</a:t>
            </a:r>
            <a:endParaRPr lang="zh-CN" altLang="en-US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5607411" y="6148227"/>
            <a:ext cx="1631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DSX-600-PRO</a:t>
            </a:r>
            <a:r>
              <a:rPr lang="zh-CN" altLang="en-US" sz="800" dirty="0" smtClean="0"/>
              <a:t>的一年金牌服务</a:t>
            </a:r>
            <a:endParaRPr lang="zh-CN" altLang="en-US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5491926" y="6019873"/>
            <a:ext cx="1631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DSX-600</a:t>
            </a:r>
            <a:r>
              <a:rPr lang="zh-CN" altLang="en-US" sz="800" dirty="0" smtClean="0"/>
              <a:t>的一年金牌服务</a:t>
            </a:r>
            <a:endParaRPr lang="zh-CN" alt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76256" y="4221088"/>
            <a:ext cx="17347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DSX-600</a:t>
            </a:r>
            <a:r>
              <a:rPr lang="zh-CN" altLang="en-US" sz="800" dirty="0" smtClean="0"/>
              <a:t>铜缆测试仪包括</a:t>
            </a:r>
            <a:r>
              <a:rPr lang="en-US" altLang="zh-CN" sz="800" dirty="0" smtClean="0"/>
              <a:t>:</a:t>
            </a:r>
          </a:p>
          <a:p>
            <a:r>
              <a:rPr lang="en-US" altLang="zh-CN" sz="800" dirty="0" smtClean="0"/>
              <a:t>DSX-600</a:t>
            </a:r>
            <a:r>
              <a:rPr lang="zh-CN" altLang="en-US" sz="800" dirty="0"/>
              <a:t>铜缆测试</a:t>
            </a:r>
            <a:r>
              <a:rPr lang="zh-CN" altLang="en-US" sz="800" dirty="0" smtClean="0"/>
              <a:t>仪主机和远端</a:t>
            </a:r>
            <a:endParaRPr lang="en-US" altLang="zh-CN" sz="800" dirty="0" smtClean="0"/>
          </a:p>
          <a:p>
            <a:r>
              <a:rPr lang="en-US" altLang="zh-CN" sz="800" dirty="0" smtClean="0"/>
              <a:t>2</a:t>
            </a:r>
            <a:r>
              <a:rPr lang="zh-CN" altLang="en-US" sz="800" dirty="0" smtClean="0"/>
              <a:t>个</a:t>
            </a:r>
            <a:r>
              <a:rPr lang="en-US" altLang="zh-CN" sz="800" dirty="0" smtClean="0"/>
              <a:t>Cat6A/</a:t>
            </a:r>
            <a:r>
              <a:rPr lang="en-US" altLang="zh-CN" sz="800" dirty="0" err="1" smtClean="0"/>
              <a:t>ClassEa</a:t>
            </a:r>
            <a:r>
              <a:rPr lang="zh-CN" altLang="en-US" sz="800" dirty="0" smtClean="0"/>
              <a:t>通道适配器</a:t>
            </a:r>
            <a:endParaRPr lang="en-US" altLang="zh-CN" sz="800" dirty="0" smtClean="0"/>
          </a:p>
          <a:p>
            <a:r>
              <a:rPr lang="zh-CN" altLang="en-US" sz="800" dirty="0"/>
              <a:t>一</a:t>
            </a:r>
            <a:r>
              <a:rPr lang="zh-CN" altLang="en-US" sz="800" dirty="0" smtClean="0"/>
              <a:t>根</a:t>
            </a:r>
            <a:r>
              <a:rPr lang="en-US" altLang="zh-CN" sz="800" dirty="0" smtClean="0"/>
              <a:t>6</a:t>
            </a:r>
            <a:r>
              <a:rPr lang="zh-CN" altLang="en-US" sz="800" dirty="0" smtClean="0"/>
              <a:t>英尺</a:t>
            </a:r>
            <a:r>
              <a:rPr lang="en-US" altLang="zh-CN" sz="800" dirty="0" smtClean="0"/>
              <a:t>(15cm)RI45</a:t>
            </a:r>
            <a:r>
              <a:rPr lang="zh-CN" altLang="en-US" sz="800" dirty="0" smtClean="0"/>
              <a:t>标准测试跳线</a:t>
            </a:r>
            <a:endParaRPr lang="en-US" altLang="zh-CN" sz="800" dirty="0" smtClean="0"/>
          </a:p>
          <a:p>
            <a:r>
              <a:rPr lang="zh-CN" altLang="en-US" sz="800" dirty="0" smtClean="0"/>
              <a:t>便携带</a:t>
            </a:r>
            <a:endParaRPr lang="en-US" altLang="zh-CN" sz="800" dirty="0" smtClean="0"/>
          </a:p>
          <a:p>
            <a:r>
              <a:rPr lang="zh-CN" altLang="en-US" sz="800" dirty="0" smtClean="0"/>
              <a:t>与</a:t>
            </a:r>
            <a:r>
              <a:rPr lang="en-US" altLang="zh-CN" sz="800" dirty="0" smtClean="0"/>
              <a:t>PC</a:t>
            </a:r>
            <a:r>
              <a:rPr lang="zh-CN" altLang="en-US" sz="800" dirty="0" smtClean="0"/>
              <a:t>互连使用的</a:t>
            </a:r>
            <a:r>
              <a:rPr lang="en-US" altLang="zh-CN" sz="800" dirty="0" smtClean="0"/>
              <a:t>USB</a:t>
            </a:r>
            <a:r>
              <a:rPr lang="zh-CN" altLang="en-US" sz="800" dirty="0" smtClean="0"/>
              <a:t>转接线</a:t>
            </a:r>
            <a:endParaRPr lang="en-US" altLang="zh-CN" sz="800" dirty="0" smtClean="0"/>
          </a:p>
          <a:p>
            <a:r>
              <a:rPr lang="en-US" altLang="zh-CN" sz="800" dirty="0" smtClean="0"/>
              <a:t>2</a:t>
            </a:r>
            <a:r>
              <a:rPr lang="zh-CN" altLang="en-US" sz="800" dirty="0" smtClean="0"/>
              <a:t>个交流充电适配器</a:t>
            </a:r>
            <a:endParaRPr lang="en-US" altLang="zh-CN" sz="800" dirty="0" smtClean="0"/>
          </a:p>
          <a:p>
            <a:r>
              <a:rPr lang="en-US" altLang="zh-CN" sz="800" dirty="0" smtClean="0"/>
              <a:t>DSX-600</a:t>
            </a:r>
            <a:r>
              <a:rPr lang="zh-CN" altLang="en-US" sz="800" dirty="0" smtClean="0"/>
              <a:t>用户手册</a:t>
            </a:r>
            <a:endParaRPr lang="zh-CN" alt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6876256" y="5219401"/>
            <a:ext cx="17347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DSX-600-PRO</a:t>
            </a:r>
            <a:r>
              <a:rPr lang="zh-CN" altLang="en-US" sz="800" dirty="0" smtClean="0"/>
              <a:t>铜缆测试仪包括</a:t>
            </a:r>
            <a:r>
              <a:rPr lang="en-US" altLang="zh-CN" sz="800" dirty="0" smtClean="0"/>
              <a:t>:</a:t>
            </a:r>
          </a:p>
          <a:p>
            <a:r>
              <a:rPr lang="en-US" altLang="zh-CN" sz="800" dirty="0" smtClean="0"/>
              <a:t>DSX-600</a:t>
            </a:r>
            <a:r>
              <a:rPr lang="zh-CN" altLang="en-US" sz="800" dirty="0"/>
              <a:t>铜缆测试</a:t>
            </a:r>
            <a:r>
              <a:rPr lang="zh-CN" altLang="en-US" sz="800" dirty="0" smtClean="0"/>
              <a:t>仪主机和远端</a:t>
            </a:r>
            <a:endParaRPr lang="en-US" altLang="zh-CN" sz="800" dirty="0" smtClean="0"/>
          </a:p>
          <a:p>
            <a:r>
              <a:rPr lang="en-US" altLang="zh-CN" sz="800" dirty="0" smtClean="0"/>
              <a:t>2</a:t>
            </a:r>
            <a:r>
              <a:rPr lang="zh-CN" altLang="en-US" sz="800" dirty="0" smtClean="0"/>
              <a:t>个</a:t>
            </a:r>
            <a:r>
              <a:rPr lang="en-US" altLang="zh-CN" sz="800" dirty="0" smtClean="0"/>
              <a:t>Cat6A/</a:t>
            </a:r>
            <a:r>
              <a:rPr lang="en-US" altLang="zh-CN" sz="800" dirty="0" err="1" smtClean="0"/>
              <a:t>ClassEa</a:t>
            </a:r>
            <a:r>
              <a:rPr lang="zh-CN" altLang="en-US" sz="800" dirty="0" smtClean="0"/>
              <a:t>通道适配器</a:t>
            </a:r>
            <a:endParaRPr lang="en-US" altLang="zh-CN" sz="800" dirty="0" smtClean="0"/>
          </a:p>
          <a:p>
            <a:r>
              <a:rPr lang="zh-CN" altLang="en-US" sz="800" dirty="0"/>
              <a:t>一</a:t>
            </a:r>
            <a:r>
              <a:rPr lang="zh-CN" altLang="en-US" sz="800" dirty="0" smtClean="0"/>
              <a:t>根</a:t>
            </a:r>
            <a:r>
              <a:rPr lang="en-US" altLang="zh-CN" sz="800" dirty="0" smtClean="0"/>
              <a:t>6</a:t>
            </a:r>
            <a:r>
              <a:rPr lang="zh-CN" altLang="en-US" sz="800" dirty="0" smtClean="0"/>
              <a:t>英尺</a:t>
            </a:r>
            <a:r>
              <a:rPr lang="en-US" altLang="zh-CN" sz="800" dirty="0" smtClean="0"/>
              <a:t>(15cm)RI45</a:t>
            </a:r>
            <a:r>
              <a:rPr lang="zh-CN" altLang="en-US" sz="800" dirty="0" smtClean="0"/>
              <a:t>标准测试跳线</a:t>
            </a:r>
            <a:endParaRPr lang="en-US" altLang="zh-CN" sz="800" dirty="0" smtClean="0"/>
          </a:p>
          <a:p>
            <a:r>
              <a:rPr lang="en-US" altLang="zh-CN" sz="800" dirty="0" smtClean="0"/>
              <a:t>2</a:t>
            </a:r>
            <a:r>
              <a:rPr lang="zh-CN" altLang="en-US" sz="800" dirty="0" smtClean="0"/>
              <a:t>个永久链路适配器</a:t>
            </a:r>
            <a:endParaRPr lang="en-US" altLang="zh-CN" sz="800" dirty="0" smtClean="0"/>
          </a:p>
          <a:p>
            <a:r>
              <a:rPr lang="zh-CN" altLang="en-US" sz="800" dirty="0" smtClean="0"/>
              <a:t>便携带</a:t>
            </a:r>
            <a:endParaRPr lang="en-US" altLang="zh-CN" sz="800" dirty="0" smtClean="0"/>
          </a:p>
          <a:p>
            <a:r>
              <a:rPr lang="zh-CN" altLang="en-US" sz="800" dirty="0" smtClean="0"/>
              <a:t>与</a:t>
            </a:r>
            <a:r>
              <a:rPr lang="en-US" altLang="zh-CN" sz="800" dirty="0" smtClean="0"/>
              <a:t>PC</a:t>
            </a:r>
            <a:r>
              <a:rPr lang="zh-CN" altLang="en-US" sz="800" dirty="0" smtClean="0"/>
              <a:t>互连使用的</a:t>
            </a:r>
            <a:r>
              <a:rPr lang="en-US" altLang="zh-CN" sz="800" dirty="0" smtClean="0"/>
              <a:t>USB</a:t>
            </a:r>
            <a:r>
              <a:rPr lang="zh-CN" altLang="en-US" sz="800" dirty="0" smtClean="0"/>
              <a:t>转接线</a:t>
            </a:r>
            <a:endParaRPr lang="en-US" altLang="zh-CN" sz="800" dirty="0" smtClean="0"/>
          </a:p>
          <a:p>
            <a:r>
              <a:rPr lang="en-US" altLang="zh-CN" sz="800" dirty="0" smtClean="0"/>
              <a:t>2</a:t>
            </a:r>
            <a:r>
              <a:rPr lang="zh-CN" altLang="en-US" sz="800" dirty="0" smtClean="0"/>
              <a:t>个交流充电适配器</a:t>
            </a:r>
            <a:endParaRPr lang="en-US" altLang="zh-CN" sz="800" dirty="0" smtClean="0"/>
          </a:p>
          <a:p>
            <a:r>
              <a:rPr lang="en-US" altLang="zh-CN" sz="800" dirty="0" smtClean="0"/>
              <a:t>DSX-600</a:t>
            </a:r>
            <a:r>
              <a:rPr lang="zh-CN" altLang="en-US" sz="800" dirty="0" smtClean="0"/>
              <a:t>用户手册</a:t>
            </a:r>
            <a:endParaRPr lang="zh-CN" alt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6876256" y="2858925"/>
            <a:ext cx="2088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800" dirty="0"/>
          </a:p>
          <a:p>
            <a:r>
              <a:rPr lang="en-US" altLang="zh-CN" sz="800" dirty="0" err="1"/>
              <a:t>Versiv</a:t>
            </a:r>
            <a:r>
              <a:rPr lang="zh-CN" altLang="en-US" sz="800" dirty="0"/>
              <a:t>的模块化系列产品已经为未来的</a:t>
            </a:r>
            <a:r>
              <a:rPr lang="en-US" altLang="zh-CN" sz="800" dirty="0"/>
              <a:t>TIA Cat 8</a:t>
            </a:r>
            <a:r>
              <a:rPr lang="zh-CN" altLang="en-US" sz="800" dirty="0"/>
              <a:t>和</a:t>
            </a:r>
            <a:r>
              <a:rPr lang="en-US" altLang="zh-CN" sz="800" dirty="0"/>
              <a:t>ISO Class I/II</a:t>
            </a:r>
            <a:r>
              <a:rPr lang="zh-CN" altLang="en-US" sz="800" dirty="0"/>
              <a:t>做好准备</a:t>
            </a:r>
            <a:r>
              <a:rPr lang="en-US" altLang="zh-CN" sz="800" dirty="0"/>
              <a:t>,</a:t>
            </a:r>
            <a:r>
              <a:rPr lang="zh-CN" altLang="en-US" sz="800" dirty="0"/>
              <a:t>包括单模和多模光纤的损耗以及</a:t>
            </a:r>
            <a:r>
              <a:rPr lang="en-US" altLang="zh-CN" sz="800" dirty="0"/>
              <a:t>OTDR</a:t>
            </a:r>
            <a:r>
              <a:rPr lang="zh-CN" altLang="en-US" sz="800" dirty="0"/>
              <a:t>测试</a:t>
            </a:r>
            <a:r>
              <a:rPr lang="en-US" altLang="zh-CN" sz="800" dirty="0"/>
              <a:t>.</a:t>
            </a:r>
            <a:r>
              <a:rPr lang="zh-CN" altLang="en-US" sz="800" dirty="0"/>
              <a:t>高级诊断模式能够立即清楚地描述未通过测试中的故障信息</a:t>
            </a:r>
            <a:r>
              <a:rPr lang="en-US" altLang="zh-CN" sz="800" dirty="0"/>
              <a:t>. </a:t>
            </a:r>
            <a:r>
              <a:rPr lang="en-US" altLang="zh-CN" sz="800" dirty="0" err="1"/>
              <a:t>Versiv</a:t>
            </a:r>
            <a:r>
              <a:rPr lang="zh-CN" altLang="en-US" sz="800" dirty="0"/>
              <a:t>铜缆测试仪表具有各种测量方式，能够支持各种先进技术。其中包括适用于</a:t>
            </a:r>
            <a:r>
              <a:rPr lang="en-US" altLang="zh-CN" sz="800" dirty="0"/>
              <a:t>NBASE-T</a:t>
            </a:r>
            <a:r>
              <a:rPr lang="zh-CN" altLang="en-US" sz="800" dirty="0"/>
              <a:t>外部串扰测试以及</a:t>
            </a:r>
            <a:r>
              <a:rPr lang="en-US" altLang="zh-CN" sz="800" dirty="0" err="1"/>
              <a:t>PoE</a:t>
            </a:r>
            <a:r>
              <a:rPr lang="zh-CN" altLang="en-US" sz="800" dirty="0"/>
              <a:t>电阻不平衡测试</a:t>
            </a:r>
            <a:r>
              <a:rPr lang="en-US" altLang="zh-CN" sz="800" dirty="0"/>
              <a:t>.</a:t>
            </a:r>
            <a:r>
              <a:rPr lang="zh-CN" altLang="en-US" sz="800" dirty="0"/>
              <a:t>查看完整的铜缆和光纤的认证测试产品线请访问</a:t>
            </a:r>
            <a:r>
              <a:rPr lang="en-US" altLang="zh-CN" sz="800" dirty="0"/>
              <a:t>www.flukenetworks.com/versiv</a:t>
            </a:r>
            <a:endParaRPr lang="zh-CN" altLang="en-US" sz="800" dirty="0"/>
          </a:p>
        </p:txBody>
      </p:sp>
    </p:spTree>
    <p:extLst>
      <p:ext uri="{BB962C8B-B14F-4D97-AF65-F5344CB8AC3E}">
        <p14:creationId xmlns:p14="http://schemas.microsoft.com/office/powerpoint/2010/main" val="1920429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397</Words>
  <Application>Microsoft Office PowerPoint</Application>
  <PresentationFormat>全屏显示(4:3)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AsukaLover</dc:creator>
  <cp:lastModifiedBy>AsukaLover</cp:lastModifiedBy>
  <cp:revision>8</cp:revision>
  <dcterms:created xsi:type="dcterms:W3CDTF">2017-06-12T04:20:36Z</dcterms:created>
  <dcterms:modified xsi:type="dcterms:W3CDTF">2017-06-12T07:20:56Z</dcterms:modified>
</cp:coreProperties>
</file>